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7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  <a:p>
            <a:pPr lvl="1"/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the most perishable and durable items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8A4E63-7443-0C44-85A1-99B39E8C0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969" y="2898182"/>
            <a:ext cx="5724164" cy="37505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070DBD-8D78-224B-B7AA-D63BFB4771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868" y="2898183"/>
            <a:ext cx="5837817" cy="375058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3D6CA-43BD-DC4A-A423-4AC5A4ED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485" y="1193369"/>
            <a:ext cx="11887200" cy="5517397"/>
          </a:xfr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E956CD-AC11-C74B-B3C8-4CCBC112C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316" y="452718"/>
            <a:ext cx="5765370" cy="281742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AD3948-61B2-944A-86F9-52E5FB1435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1316" y="3843580"/>
            <a:ext cx="5765369" cy="27971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 we find the grocery market an interesting study. We hope to derive the insights that will help to improve efficiency. In order to do so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sales  transaction by Product and Employee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{5440F44C-18BB-2149-94AB-05A74142EF0B}tf10001067</Template>
  <TotalTime>4222</TotalTime>
  <Words>293</Words>
  <Application>Microsoft Macintosh PowerPoint</Application>
  <PresentationFormat>Widescreen</PresentationFormat>
  <Paragraphs>56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Customers vs Cities  </vt:lpstr>
      <vt:lpstr>PowerPoint Presentation</vt:lpstr>
      <vt:lpstr>Number of customers per city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Sawant, Shailesh</dc:creator>
  <cp:lastModifiedBy>Sawant, Shailesh</cp:lastModifiedBy>
  <cp:revision>91</cp:revision>
  <dcterms:created xsi:type="dcterms:W3CDTF">2019-06-01T05:18:41Z</dcterms:created>
  <dcterms:modified xsi:type="dcterms:W3CDTF">2019-06-04T04:28:32Z</dcterms:modified>
</cp:coreProperties>
</file>